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3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praydrysys.com/spray-dryers/spray-drying-atomization.htm"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304800" y="1371600"/>
            <a:ext cx="5715000" cy="584775"/>
          </a:xfrm>
          <a:prstGeom prst="rect">
            <a:avLst/>
          </a:prstGeom>
          <a:noFill/>
        </p:spPr>
        <p:txBody>
          <a:bodyPr wrap="square" rtlCol="0">
            <a:spAutoFit/>
          </a:bodyPr>
          <a:lstStyle/>
          <a:p>
            <a:pPr algn="ctr"/>
            <a:r>
              <a:rPr lang="en-US" sz="3200" b="1" dirty="0" smtClean="0">
                <a:solidFill>
                  <a:schemeClr val="bg1"/>
                </a:solidFill>
              </a:rPr>
              <a:t>SPRAY DRYER</a:t>
            </a:r>
            <a:endParaRPr lang="en-US" sz="3200" b="1"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pic>
        <p:nvPicPr>
          <p:cNvPr id="9" name="Picture 8"/>
          <p:cNvPicPr>
            <a:picLocks noChangeAspect="1" noChangeArrowheads="1"/>
          </p:cNvPicPr>
          <p:nvPr/>
        </p:nvPicPr>
        <p:blipFill>
          <a:blip r:embed="rId6"/>
          <a:srcRect/>
          <a:stretch>
            <a:fillRect/>
          </a:stretch>
        </p:blipFill>
        <p:spPr bwMode="auto">
          <a:xfrm>
            <a:off x="1915618" y="2057400"/>
            <a:ext cx="2884982" cy="31075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09600"/>
            <a:ext cx="6019800" cy="4572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b="1" dirty="0" smtClean="0"/>
              <a:t>SPRAY DRYER </a:t>
            </a:r>
            <a:r>
              <a:rPr lang="en-US" dirty="0" smtClean="0"/>
              <a:t>unit is a kind of centrifugal atomizer, which has centrifugal and pressure type. It can atomized solution, suspension liquid, emulsion and slurry into small drops of liquid (surface area increased), through the hot air to dry rapidly (within a few seconds to tens of seconds), thus directly get powder products.</a:t>
            </a:r>
          </a:p>
          <a:p>
            <a:pPr>
              <a:lnSpc>
                <a:spcPct val="150000"/>
              </a:lnSpc>
            </a:pPr>
            <a:r>
              <a:rPr lang="en-US" dirty="0" smtClean="0"/>
              <a:t>Raw material is throws out and atomized by centrifugal force role in rotary table (90-160 - m/s peripheral speed) from the plate edge, the whole system adopts hot air circulation drying</a:t>
            </a:r>
            <a:endParaRPr lang="en-US" dirty="0"/>
          </a:p>
        </p:txBody>
      </p:sp>
      <p:sp>
        <p:nvSpPr>
          <p:cNvPr id="7" name="TextBox 6"/>
          <p:cNvSpPr txBox="1"/>
          <p:nvPr/>
        </p:nvSpPr>
        <p:spPr>
          <a:xfrm>
            <a:off x="228600" y="304800"/>
            <a:ext cx="3962400" cy="369332"/>
          </a:xfrm>
          <a:prstGeom prst="rect">
            <a:avLst/>
          </a:prstGeom>
          <a:noFill/>
        </p:spPr>
        <p:txBody>
          <a:bodyPr wrap="square" rtlCol="0">
            <a:spAutoFit/>
          </a:bodyPr>
          <a:lstStyle/>
          <a:p>
            <a:r>
              <a:rPr lang="en-US" b="1" u="sng" dirty="0" smtClean="0"/>
              <a:t>SPRAY  DRYER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6" name="Picture 3"/>
          <p:cNvPicPr>
            <a:picLocks noChangeAspect="1" noChangeArrowheads="1"/>
          </p:cNvPicPr>
          <p:nvPr/>
        </p:nvPicPr>
        <p:blipFill>
          <a:blip r:embed="rId3"/>
          <a:srcRect/>
          <a:stretch>
            <a:fillRect/>
          </a:stretch>
        </p:blipFill>
        <p:spPr bwMode="auto">
          <a:xfrm>
            <a:off x="76200" y="4267201"/>
            <a:ext cx="66294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705600"/>
            <a:ext cx="6324600" cy="1981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buFont typeface="Wingdings" pitchFamily="2" charset="2"/>
              <a:buChar char="Ø"/>
            </a:pPr>
            <a:r>
              <a:rPr lang="en-US" sz="1600" dirty="0" smtClean="0"/>
              <a:t>The dry particle size can be easily controlled by </a:t>
            </a:r>
            <a:r>
              <a:rPr lang="en-US" sz="1600" u="sng" dirty="0" smtClean="0">
                <a:hlinkClick r:id="rId2"/>
              </a:rPr>
              <a:t>atomization</a:t>
            </a:r>
            <a:r>
              <a:rPr lang="en-US" sz="1600" dirty="0" smtClean="0"/>
              <a:t> of the liquid feed and the design of the hot gas inlet.</a:t>
            </a:r>
          </a:p>
          <a:p>
            <a:pPr>
              <a:buFont typeface="Wingdings" pitchFamily="2" charset="2"/>
              <a:buChar char="Ø"/>
            </a:pPr>
            <a:r>
              <a:rPr lang="en-US" sz="1600" dirty="0" smtClean="0"/>
              <a:t> . The shape of most spray dried particles is spherical, which provides for fluid-like flow properties.  This makes many downstream operations, such as packaging, pressing, filtering, and handling easier and less costly.</a:t>
            </a:r>
          </a:p>
          <a:p>
            <a:pPr>
              <a:buFont typeface="Wingdings" pitchFamily="2" charset="2"/>
              <a:buChar char="Ø"/>
            </a:pPr>
            <a:r>
              <a:rPr lang="en-US" sz="1600" dirty="0" smtClean="0"/>
              <a:t> The surface area produced by atomization of the liquid feed enables a short gas residence time, ranging from 3-40 seconds depending upon the application, which permits spray drying without thermal degradation.</a:t>
            </a:r>
            <a:endParaRPr lang="en-US" sz="1600" dirty="0"/>
          </a:p>
        </p:txBody>
      </p:sp>
      <p:sp>
        <p:nvSpPr>
          <p:cNvPr id="6" name="TextBox 5"/>
          <p:cNvSpPr txBox="1"/>
          <p:nvPr/>
        </p:nvSpPr>
        <p:spPr>
          <a:xfrm>
            <a:off x="304800" y="685800"/>
            <a:ext cx="6248400" cy="4862870"/>
          </a:xfrm>
          <a:prstGeom prst="rect">
            <a:avLst/>
          </a:prstGeom>
          <a:noFill/>
        </p:spPr>
        <p:txBody>
          <a:bodyPr wrap="square" rtlCol="0">
            <a:spAutoFit/>
          </a:bodyPr>
          <a:lstStyle/>
          <a:p>
            <a:pPr>
              <a:lnSpc>
                <a:spcPct val="150000"/>
              </a:lnSpc>
              <a:buFont typeface="Wingdings" pitchFamily="2" charset="2"/>
              <a:buChar char="Ø"/>
            </a:pPr>
            <a:r>
              <a:rPr lang="en-US" sz="1600" dirty="0" smtClean="0">
                <a:solidFill>
                  <a:schemeClr val="dk1"/>
                </a:solidFill>
              </a:rPr>
              <a:t> </a:t>
            </a:r>
            <a:r>
              <a:rPr lang="en-US" sz="1600" dirty="0" smtClean="0"/>
              <a:t>The drying speed is fast, and after the spraying of the liquid materials, the superficial area of the materials is increased greatly. In the hot air flow, 95-98% of water can be evaporated at a moment. The time to complete the drying just needs several seconds, that is especially suitable for the heat sensitive materials.</a:t>
            </a:r>
          </a:p>
          <a:p>
            <a:pPr>
              <a:lnSpc>
                <a:spcPct val="150000"/>
              </a:lnSpc>
              <a:buFont typeface="Wingdings" pitchFamily="2" charset="2"/>
              <a:buChar char="Ø"/>
            </a:pPr>
            <a:r>
              <a:rPr lang="en-US" sz="1600" dirty="0" smtClean="0">
                <a:solidFill>
                  <a:schemeClr val="dk1"/>
                </a:solidFill>
              </a:rPr>
              <a:t> </a:t>
            </a:r>
            <a:r>
              <a:rPr lang="en-US" sz="1600" dirty="0" smtClean="0"/>
              <a:t>This product has good uniformity, liquidity and solubleness, the product purity and quality is good, too.</a:t>
            </a:r>
          </a:p>
          <a:p>
            <a:pPr>
              <a:lnSpc>
                <a:spcPct val="150000"/>
              </a:lnSpc>
              <a:buFont typeface="Wingdings" pitchFamily="2" charset="2"/>
              <a:buChar char="Ø"/>
            </a:pPr>
            <a:r>
              <a:rPr lang="en-US" sz="1600" dirty="0" smtClean="0"/>
              <a:t>The production process is simple the operation is convenient.</a:t>
            </a:r>
          </a:p>
          <a:p>
            <a:pPr>
              <a:lnSpc>
                <a:spcPct val="150000"/>
              </a:lnSpc>
              <a:buFont typeface="Wingdings" pitchFamily="2" charset="2"/>
              <a:buChar char="Ø"/>
            </a:pPr>
            <a:r>
              <a:rPr lang="en-US" sz="1600" dirty="0" smtClean="0"/>
              <a:t> For the liquid with 40-60% of moisture content, they can be dried into powder and granular products at one time. It won’t need to be crushed or screened after the drying, which reduces the production procedures and increases the product purity. For the product grain size, bulk density and moisture content, it can be adjusted by changing the operating conditions at the certain ranges, so it is convenient to control and manage.</a:t>
            </a:r>
          </a:p>
        </p:txBody>
      </p:sp>
      <p:pic>
        <p:nvPicPr>
          <p:cNvPr id="10" name="Picture 2"/>
          <p:cNvPicPr>
            <a:picLocks noChangeAspect="1" noChangeArrowheads="1"/>
          </p:cNvPicPr>
          <p:nvPr/>
        </p:nvPicPr>
        <p:blipFill>
          <a:blip r:embed="rId3"/>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810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7" name="TextBox 6"/>
          <p:cNvSpPr txBox="1"/>
          <p:nvPr/>
        </p:nvSpPr>
        <p:spPr>
          <a:xfrm>
            <a:off x="381000" y="304800"/>
            <a:ext cx="1905000" cy="400110"/>
          </a:xfrm>
          <a:prstGeom prst="rect">
            <a:avLst/>
          </a:prstGeom>
          <a:noFill/>
        </p:spPr>
        <p:txBody>
          <a:bodyPr wrap="square" rtlCol="0">
            <a:spAutoFit/>
          </a:bodyPr>
          <a:lstStyle/>
          <a:p>
            <a:r>
              <a:rPr lang="en-US" sz="2000" b="1" u="sng" dirty="0" smtClean="0"/>
              <a:t>Silent Features : </a:t>
            </a:r>
            <a:endParaRPr lang="en-US" sz="20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7700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sp>
        <p:nvSpPr>
          <p:cNvPr id="9" name="TextBox 8"/>
          <p:cNvSpPr txBox="1"/>
          <p:nvPr/>
        </p:nvSpPr>
        <p:spPr>
          <a:xfrm>
            <a:off x="1295400" y="2069068"/>
            <a:ext cx="4343400" cy="369332"/>
          </a:xfrm>
          <a:prstGeom prst="rect">
            <a:avLst/>
          </a:prstGeom>
          <a:noFill/>
        </p:spPr>
        <p:txBody>
          <a:bodyPr wrap="square" rtlCol="0">
            <a:spAutoFit/>
          </a:bodyPr>
          <a:lstStyle/>
          <a:p>
            <a:pPr algn="ctr"/>
            <a:r>
              <a:rPr lang="en-US" b="1" dirty="0" smtClean="0"/>
              <a:t>AS PER CLIENT SPECIFICATION </a:t>
            </a:r>
            <a:endParaRPr lang="en-US"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492</TotalTime>
  <Words>406</Words>
  <Application>Microsoft Office PowerPoint</Application>
  <PresentationFormat>On-screen Show (4:3)</PresentationFormat>
  <Paragraphs>29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64</cp:revision>
  <dcterms:created xsi:type="dcterms:W3CDTF">2006-08-16T00:00:00Z</dcterms:created>
  <dcterms:modified xsi:type="dcterms:W3CDTF">2020-03-13T06:11:06Z</dcterms:modified>
</cp:coreProperties>
</file>