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1"/>
  </p:sldMasterIdLst>
  <p:sldIdLst>
    <p:sldId id="262" r:id="rId2"/>
    <p:sldId id="263" r:id="rId3"/>
    <p:sldId id="264" r:id="rId4"/>
    <p:sldId id="265" r:id="rId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992" y="6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48985" y="93007"/>
            <a:ext cx="6760029" cy="8922935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71550" y="4267200"/>
            <a:ext cx="4800600" cy="21336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199" y="1932405"/>
            <a:ext cx="6766153" cy="203646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7199" y="1862294"/>
            <a:ext cx="6766153" cy="160773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7199" y="3968865"/>
            <a:ext cx="6766153" cy="14737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42900" y="2007908"/>
            <a:ext cx="6172200" cy="1960033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9"/>
            <a:ext cx="1508760" cy="780203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66188"/>
            <a:ext cx="4171950" cy="780203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85800" y="1930400"/>
            <a:ext cx="5829300" cy="6096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48985" y="93007"/>
            <a:ext cx="6760029" cy="8922935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1270001"/>
            <a:ext cx="5829300" cy="1816100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397251"/>
            <a:ext cx="5829300" cy="1784349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0075" y="8229600"/>
            <a:ext cx="3000375" cy="6096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52060" y="3169107"/>
            <a:ext cx="6760136" cy="12192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51860" y="3121967"/>
            <a:ext cx="6760336" cy="6095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1230" y="3291840"/>
            <a:ext cx="6760966" cy="6096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728" y="8278368"/>
            <a:ext cx="342900" cy="6096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85800" y="1930400"/>
            <a:ext cx="2811780" cy="6096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3700463" y="1930400"/>
            <a:ext cx="2811780" cy="6096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64067"/>
            <a:ext cx="5829300" cy="1524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930400"/>
            <a:ext cx="2800350" cy="1016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714750" y="1930400"/>
            <a:ext cx="2800350" cy="1016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685800" y="2997200"/>
            <a:ext cx="2800350" cy="51816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3714750" y="2997200"/>
            <a:ext cx="2800350" cy="51816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48006" y="93007"/>
            <a:ext cx="6760029" cy="8924544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64067"/>
            <a:ext cx="5829300" cy="1524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2133600"/>
            <a:ext cx="1428750" cy="59944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228850" y="2133600"/>
            <a:ext cx="4286250" cy="59944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534067"/>
            <a:ext cx="5486400" cy="696384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7261100"/>
            <a:ext cx="5486400" cy="9144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8229600"/>
            <a:ext cx="2914650" cy="6096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728" y="8278368"/>
            <a:ext cx="342900" cy="6096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51230" y="6244740"/>
            <a:ext cx="6755130" cy="12192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51382" y="6200633"/>
            <a:ext cx="6754979" cy="6095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51383" y="6364299"/>
            <a:ext cx="6754978" cy="6507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231" y="88901"/>
            <a:ext cx="6751405" cy="6108700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48006" y="93007"/>
            <a:ext cx="6760029" cy="8924544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85800" y="366184"/>
            <a:ext cx="5829300" cy="1524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85800" y="1930400"/>
            <a:ext cx="5829300" cy="6096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629150" y="8255000"/>
            <a:ext cx="1857375" cy="63500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85800" y="8229600"/>
            <a:ext cx="2971800" cy="6096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9728" y="8280400"/>
            <a:ext cx="342900" cy="6096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png"/><Relationship Id="rId5" Type="http://schemas.openxmlformats.org/officeDocument/2006/relationships/hyperlink" Target="mailto:sidhipharmaequipments@gmail.com" TargetMode="External"/><Relationship Id="rId4" Type="http://schemas.openxmlformats.org/officeDocument/2006/relationships/hyperlink" Target="mailto:sales@sidhipharmaequiment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Manual Operation 6"/>
          <p:cNvSpPr/>
          <p:nvPr/>
        </p:nvSpPr>
        <p:spPr>
          <a:xfrm rot="16200000">
            <a:off x="571501" y="38100"/>
            <a:ext cx="5715000" cy="6553200"/>
          </a:xfrm>
          <a:prstGeom prst="flowChartManualOperation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3400" y="1371600"/>
            <a:ext cx="5715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cap="all" dirty="0" smtClean="0">
                <a:solidFill>
                  <a:schemeClr val="bg1"/>
                </a:solidFill>
              </a:rPr>
              <a:t>AGITATED NUTSCHE FILTER/DRYER</a:t>
            </a:r>
            <a:endParaRPr lang="en-US" sz="3200" b="1" cap="all" dirty="0">
              <a:solidFill>
                <a:schemeClr val="bg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32865" y="304800"/>
            <a:ext cx="182033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7383" y="6781800"/>
            <a:ext cx="463761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extBox 12"/>
          <p:cNvSpPr txBox="1"/>
          <p:nvPr/>
        </p:nvSpPr>
        <p:spPr>
          <a:xfrm>
            <a:off x="381000" y="7239000"/>
            <a:ext cx="6019800" cy="14773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0099"/>
                </a:solidFill>
              </a:rPr>
              <a:t>Mfg.&amp; Exp. Of Plants &amp; Machineries for Pharmaceuticals,</a:t>
            </a:r>
          </a:p>
          <a:p>
            <a:pPr algn="ctr"/>
            <a:r>
              <a:rPr lang="en-US" sz="1600" b="1" dirty="0" smtClean="0">
                <a:solidFill>
                  <a:srgbClr val="000099"/>
                </a:solidFill>
              </a:rPr>
              <a:t>Cosmetics, Chemicals food &amp; Beverage Industries </a:t>
            </a:r>
          </a:p>
          <a:p>
            <a:pPr algn="ctr"/>
            <a:r>
              <a:rPr lang="en-US" sz="1600" b="1" dirty="0" smtClean="0">
                <a:solidFill>
                  <a:srgbClr val="000099"/>
                </a:solidFill>
              </a:rPr>
              <a:t>Plot No.  1601/1,3</a:t>
            </a:r>
            <a:r>
              <a:rPr lang="en-US" sz="1600" b="1" baseline="30000" dirty="0" smtClean="0">
                <a:solidFill>
                  <a:srgbClr val="000099"/>
                </a:solidFill>
              </a:rPr>
              <a:t>rd</a:t>
            </a:r>
            <a:r>
              <a:rPr lang="en-US" sz="1600" b="1" dirty="0" smtClean="0">
                <a:solidFill>
                  <a:srgbClr val="000099"/>
                </a:solidFill>
              </a:rPr>
              <a:t> Phase G.I.D.C., Vapi-396195. (Gujarat)</a:t>
            </a:r>
          </a:p>
          <a:p>
            <a:pPr algn="ctr"/>
            <a:r>
              <a:rPr lang="en-US" sz="1200" b="1" dirty="0" smtClean="0">
                <a:solidFill>
                  <a:srgbClr val="000099"/>
                </a:solidFill>
              </a:rPr>
              <a:t>Email:</a:t>
            </a:r>
            <a:r>
              <a:rPr lang="en-US" sz="1200" b="1" dirty="0" smtClean="0">
                <a:solidFill>
                  <a:srgbClr val="000099"/>
                </a:solidFill>
                <a:hlinkClick r:id="rId4"/>
              </a:rPr>
              <a:t>sales@sidhipharmaequiment.com</a:t>
            </a:r>
            <a:r>
              <a:rPr lang="en-US" sz="1200" b="1" dirty="0" smtClean="0">
                <a:solidFill>
                  <a:srgbClr val="000099"/>
                </a:solidFill>
              </a:rPr>
              <a:t>:</a:t>
            </a:r>
            <a:r>
              <a:rPr lang="en-US" sz="1200" b="1" dirty="0" smtClean="0">
                <a:solidFill>
                  <a:srgbClr val="000099"/>
                </a:solidFill>
                <a:hlinkClick r:id="rId5"/>
              </a:rPr>
              <a:t>sidhipharmaequipments@gmail.com</a:t>
            </a:r>
            <a:r>
              <a:rPr lang="en-US" sz="1200" b="1" dirty="0" smtClean="0">
                <a:solidFill>
                  <a:srgbClr val="000099"/>
                </a:solidFill>
              </a:rPr>
              <a:t>: </a:t>
            </a:r>
          </a:p>
          <a:p>
            <a:pPr algn="ctr"/>
            <a:r>
              <a:rPr lang="en-US" sz="1200" b="1" dirty="0" smtClean="0">
                <a:solidFill>
                  <a:srgbClr val="000099"/>
                </a:solidFill>
              </a:rPr>
              <a:t>Contact Person : Mr. </a:t>
            </a:r>
            <a:r>
              <a:rPr lang="en-US" sz="1200" b="1" dirty="0" err="1" smtClean="0">
                <a:solidFill>
                  <a:srgbClr val="000099"/>
                </a:solidFill>
              </a:rPr>
              <a:t>Pravin</a:t>
            </a:r>
            <a:r>
              <a:rPr lang="en-US" sz="1200" b="1" dirty="0" smtClean="0">
                <a:solidFill>
                  <a:srgbClr val="000099"/>
                </a:solidFill>
              </a:rPr>
              <a:t>  </a:t>
            </a:r>
            <a:r>
              <a:rPr lang="en-US" sz="1200" b="1" dirty="0" err="1" smtClean="0">
                <a:solidFill>
                  <a:srgbClr val="000099"/>
                </a:solidFill>
              </a:rPr>
              <a:t>Panchal</a:t>
            </a:r>
            <a:r>
              <a:rPr lang="en-US" sz="1200" b="1" dirty="0" smtClean="0">
                <a:solidFill>
                  <a:srgbClr val="000099"/>
                </a:solidFill>
              </a:rPr>
              <a:t>   (9924893790) Mr. </a:t>
            </a:r>
            <a:r>
              <a:rPr lang="en-US" sz="1200" b="1" dirty="0" err="1" smtClean="0">
                <a:solidFill>
                  <a:srgbClr val="000099"/>
                </a:solidFill>
              </a:rPr>
              <a:t>Kiran</a:t>
            </a:r>
            <a:r>
              <a:rPr lang="en-US" sz="1200" b="1" dirty="0" smtClean="0">
                <a:solidFill>
                  <a:srgbClr val="000099"/>
                </a:solidFill>
              </a:rPr>
              <a:t>  </a:t>
            </a:r>
            <a:r>
              <a:rPr lang="en-US" sz="1200" b="1" dirty="0" err="1" smtClean="0">
                <a:solidFill>
                  <a:srgbClr val="000099"/>
                </a:solidFill>
              </a:rPr>
              <a:t>Gophane</a:t>
            </a:r>
            <a:r>
              <a:rPr lang="en-US" sz="1200" b="1" dirty="0" smtClean="0">
                <a:solidFill>
                  <a:srgbClr val="000099"/>
                </a:solidFill>
              </a:rPr>
              <a:t>  (9545868896) </a:t>
            </a:r>
          </a:p>
          <a:p>
            <a:pPr algn="ctr"/>
            <a:r>
              <a:rPr lang="en-US" sz="1600" b="1" smtClean="0">
                <a:solidFill>
                  <a:srgbClr val="000099"/>
                </a:solidFill>
              </a:rPr>
              <a:t>Website: www.sidhipharmaequipment.com</a:t>
            </a:r>
            <a:endParaRPr lang="en-US" sz="1600" b="1" dirty="0" smtClean="0">
              <a:solidFill>
                <a:srgbClr val="000099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33600" y="2387882"/>
            <a:ext cx="2590800" cy="287707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4800" y="609600"/>
            <a:ext cx="6019800" cy="53340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en-US" sz="1600" dirty="0" smtClean="0"/>
              <a:t>The </a:t>
            </a:r>
            <a:r>
              <a:rPr lang="en-US" sz="1600" b="1" dirty="0" smtClean="0"/>
              <a:t>Agitated Nutsche filter </a:t>
            </a:r>
            <a:r>
              <a:rPr lang="en-US" sz="1600" dirty="0" smtClean="0"/>
              <a:t>is a Nutsche type filter designed to separate solids from liquids under controlled conditions. It is totally enclosed and is normally operated under pressure or under vacuum.  Additionally , the equipments is fitted with a stirrer mechanism which efficiently agitatates the slurry during cake washing, smoothens and squeezes the cake during filtration and assists in the automatic discharge of the cake.  The ANFD comprises of a pressure vessel in which a main shaft rotates and also moves in the vertical direction. Specially designed stirrer blends are mounted on the shaft, capable of performing various functions. A side discharge arrangement is provide, closing and opening through hydraulic / mechanical means. </a:t>
            </a:r>
          </a:p>
          <a:p>
            <a:pPr>
              <a:lnSpc>
                <a:spcPct val="150000"/>
              </a:lnSpc>
            </a:pPr>
            <a:r>
              <a:rPr lang="en-US" sz="1600" dirty="0" smtClean="0"/>
              <a:t>This is a combination of Filter and Dryer unit in single equipment to achieve economy in process and energy thereby improving profitability. 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304800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cap="all" dirty="0" smtClean="0"/>
              <a:t>AGITATED NUTSCHE FILTER/DRYER</a:t>
            </a:r>
            <a:r>
              <a:rPr lang="en-US" b="1" u="sng" dirty="0" smtClean="0"/>
              <a:t>: </a:t>
            </a:r>
            <a:endParaRPr lang="en-US" b="1" u="sng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37199" y="228600"/>
            <a:ext cx="109220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6477000"/>
            <a:ext cx="2862263" cy="2455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4800" y="6705600"/>
            <a:ext cx="6553200" cy="22098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600" dirty="0" smtClean="0"/>
              <a:t>Processing of concentrated suspensions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600" dirty="0" smtClean="0"/>
              <a:t>Cake filtration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600" dirty="0" smtClean="0"/>
              <a:t>Cake washing and cake purification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600" dirty="0" smtClean="0"/>
              <a:t>Extraction of active agents from organic solids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600" dirty="0" smtClean="0"/>
              <a:t> Filtration plants with product and solids processing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600" dirty="0" smtClean="0"/>
              <a:t>Filter-dryer plants with solvent recovery unit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685800"/>
            <a:ext cx="6248400" cy="5043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chemeClr val="dk1"/>
                </a:solidFill>
              </a:rPr>
              <a:t> </a:t>
            </a:r>
            <a:r>
              <a:rPr lang="en-US" dirty="0" smtClean="0"/>
              <a:t>The Filtration process is very Fast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  Significant squeezing of filter cake is possible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 Enables easy,non-manul and automatic cake/ solid discharge. Scraper blade can be provided to scrap the material which may stay on shell.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 The unit is designed with minimum maintenance features.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Hollow shaft for drying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Specially designed tank cleaning CIP nozzles provided for through cleaning of inside of filter body.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Hinged type quick openable discharge valve cover provided.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 The equipment can perform as reactor- crystallizer, also presense of catalysis.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37199" y="228600"/>
            <a:ext cx="109220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381000" y="6381690"/>
            <a:ext cx="358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Advantageous\ Benefits  : </a:t>
            </a:r>
            <a:endParaRPr lang="en-US" sz="2000" b="1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304800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Silent Features : </a:t>
            </a:r>
            <a:endParaRPr lang="en-US" sz="20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81000" y="6781800"/>
            <a:ext cx="2286000" cy="20574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chemeClr val="dk1"/>
                </a:solidFill>
              </a:rPr>
              <a:t>Pharmaceutical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chemeClr val="dk1"/>
                </a:solidFill>
              </a:rPr>
              <a:t>Food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chemeClr val="dk1"/>
                </a:solidFill>
              </a:rPr>
              <a:t> Chemical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chemeClr val="dk1"/>
                </a:solidFill>
              </a:rPr>
              <a:t> Cosmetics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 Allied Industry </a:t>
            </a:r>
            <a:endParaRPr lang="en-US" dirty="0" smtClean="0">
              <a:solidFill>
                <a:schemeClr val="dk1"/>
              </a:solidFill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37199" y="228600"/>
            <a:ext cx="109220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TextBox 15"/>
          <p:cNvSpPr txBox="1"/>
          <p:nvPr/>
        </p:nvSpPr>
        <p:spPr>
          <a:xfrm>
            <a:off x="304800" y="6477000"/>
            <a:ext cx="358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Application : </a:t>
            </a:r>
            <a:endParaRPr lang="en-US" sz="2000" b="1" u="sng" dirty="0"/>
          </a:p>
        </p:txBody>
      </p:sp>
      <p:sp>
        <p:nvSpPr>
          <p:cNvPr id="17" name="TextBox 16"/>
          <p:cNvSpPr txBox="1"/>
          <p:nvPr/>
        </p:nvSpPr>
        <p:spPr>
          <a:xfrm>
            <a:off x="304800" y="304800"/>
            <a:ext cx="289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Technical Specification : </a:t>
            </a:r>
            <a:endParaRPr lang="en-US" sz="2000" b="1" u="sng" dirty="0"/>
          </a:p>
        </p:txBody>
      </p:sp>
      <p:sp>
        <p:nvSpPr>
          <p:cNvPr id="18" name="TextBox 17"/>
          <p:cNvSpPr txBox="1"/>
          <p:nvPr/>
        </p:nvSpPr>
        <p:spPr>
          <a:xfrm>
            <a:off x="152400" y="4191000"/>
            <a:ext cx="655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2"/>
                </a:solidFill>
              </a:rPr>
              <a:t>Single Source Provider for all your technical requirements. 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2400" y="4648200"/>
            <a:ext cx="670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99"/>
                </a:solidFill>
              </a:rPr>
              <a:t>One of the most important  “Siddhi Pharma Equipment” guideline is to be closest to our Customers. We strive to create end-to-end solutions that meet our clients needs and  their expectation.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9" y="1143000"/>
            <a:ext cx="6477001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534</TotalTime>
  <Words>393</Words>
  <Application>Microsoft Office PowerPoint</Application>
  <PresentationFormat>On-screen Show (4:3)</PresentationFormat>
  <Paragraphs>35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Equity</vt:lpstr>
      <vt:lpstr>Slide 1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71</cp:revision>
  <dcterms:created xsi:type="dcterms:W3CDTF">2006-08-16T00:00:00Z</dcterms:created>
  <dcterms:modified xsi:type="dcterms:W3CDTF">2020-03-13T06:12:11Z</dcterms:modified>
</cp:coreProperties>
</file>